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ACC314-8E09-424B-8100-78E0C19FC360}" v="36" dt="2022-02-02T15:04:32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584"/>
  </p:normalViewPr>
  <p:slideViewPr>
    <p:cSldViewPr snapToGrid="0">
      <p:cViewPr varScale="1">
        <p:scale>
          <a:sx n="79" d="100"/>
          <a:sy n="79" d="100"/>
        </p:scale>
        <p:origin x="208" y="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61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2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7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74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94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79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978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41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33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45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2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08-02-2022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39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0D01361-4BBE-4048-BDBB-11A5763B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092" y="1099495"/>
            <a:ext cx="3608603" cy="10618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900" b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825" b="1">
                <a:solidFill>
                  <a:srgbClr val="0070C0"/>
                </a:solidFill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lang="nl-NL" sz="900">
                <a:ea typeface="Calibri" pitchFamily="34" charset="0"/>
                <a:cs typeface="Arial" charset="0"/>
              </a:rPr>
              <a:t>Je kunt onderzoeken hoe je community er uit ziet en wie er deel van uit maakt.</a:t>
            </a:r>
          </a:p>
          <a:p>
            <a:r>
              <a:rPr lang="nl-NL" sz="900">
                <a:ea typeface="Calibri" pitchFamily="34" charset="0"/>
                <a:cs typeface="Arial" charset="0"/>
              </a:rPr>
              <a:t>Je kunt de belangrijke thema’s van je community inventariseren en inhoudelijk uitwerken.</a:t>
            </a:r>
          </a:p>
          <a:p>
            <a:r>
              <a:rPr lang="nl-NL" sz="900">
                <a:ea typeface="Calibri" pitchFamily="34" charset="0"/>
                <a:cs typeface="Arial" charset="0"/>
              </a:rPr>
              <a:t>Je kunt het geheel in een digitale visuele weergave inzichtelijk vastleggen. </a:t>
            </a:r>
            <a:endParaRPr lang="nl-NL" sz="900">
              <a:solidFill>
                <a:prstClr val="black"/>
              </a:solidFill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3A6E65-31FC-47E9-BC4E-E39FE163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608" y="2234011"/>
            <a:ext cx="3617087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defTabSz="685800"/>
            <a:r>
              <a:rPr lang="nl-NL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Leerproduct</a:t>
            </a:r>
          </a:p>
          <a:p>
            <a:pPr defTabSz="685800"/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Dit product bestaat uit een digitale visuele weergave van: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De community en zijn organisatie.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Een beeld van de huidige deelnemers.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Het thema van de community en daarbij behorende achtergrondinformatie.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De belangrijkste stakeholders van de community.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De toekomstplannen voor de community.</a:t>
            </a:r>
          </a:p>
          <a:p>
            <a:pPr defTabSz="685800"/>
            <a:endParaRPr lang="nl-NL" sz="900">
              <a:solidFill>
                <a:prstClr val="black"/>
              </a:solidFill>
              <a:latin typeface="Calibri" panose="020F0502020204030204"/>
              <a:ea typeface="Calibri" pitchFamily="34" charset="0"/>
              <a:cs typeface="Arial" charset="0"/>
            </a:endParaRPr>
          </a:p>
          <a:p>
            <a:pPr defTabSz="685800"/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De visualisatie heeft een professionele uitstraling en is gemaakt met </a:t>
            </a:r>
            <a:r>
              <a:rPr lang="nl-NL" sz="900" err="1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Canva</a:t>
            </a: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, Illustrator of bv. Visme.co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79B209-F166-4B90-88E4-729EBC6D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434" y="1078591"/>
            <a:ext cx="3608602" cy="13388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 defTabSz="685800">
              <a:defRPr/>
            </a:pPr>
            <a:r>
              <a:rPr lang="nl-NL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	</a:t>
            </a:r>
            <a:r>
              <a:rPr lang="nl-NL" sz="825" b="1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endParaRPr lang="nl-NL" sz="825" b="1">
              <a:solidFill>
                <a:srgbClr val="0070C0"/>
              </a:solidFill>
              <a:latin typeface="Calibri" panose="020F0502020204030204"/>
              <a:ea typeface="Calibri" pitchFamily="34" charset="0"/>
              <a:cs typeface="Arial" charset="0"/>
            </a:endParaRP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Dit product maak je alleen. 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Teams.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900" err="1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 geplaatst.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Geef feedback op de producten van anderen en ontvang feedback.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indent="-128588" defTabSz="6858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90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>
                <a:latin typeface="Calibri" panose="020F0502020204030204"/>
                <a:cs typeface="Arial"/>
              </a:rPr>
              <a:t>Deadline product: 20-2-2022</a:t>
            </a:r>
            <a:endParaRPr lang="nl-NL" sz="900" b="1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Feedback </a:t>
            </a:r>
            <a:r>
              <a:rPr lang="nl-NL" sz="900" err="1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friends</a:t>
            </a:r>
            <a:r>
              <a:rPr lang="nl-NL" sz="90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 bijeenkomst: 25-2 tijdens IBS-lessen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5D6F9A-6722-488F-91E5-B32B0607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299" y="2647955"/>
            <a:ext cx="362318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defTabSz="685800">
              <a:defRPr/>
            </a:pPr>
            <a:r>
              <a:rPr lang="nl-NL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28588" indent="-128588" defTabSz="685800">
              <a:buFont typeface="Arial" pitchFamily="34" charset="0"/>
              <a:buChar char="•"/>
              <a:defRPr/>
            </a:pPr>
            <a:r>
              <a:rPr lang="nl-NL" sz="90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 charset="0"/>
              </a:rPr>
              <a:t>IBS-lessen en Projecturen</a:t>
            </a:r>
          </a:p>
        </p:txBody>
      </p:sp>
      <p:sp>
        <p:nvSpPr>
          <p:cNvPr id="6" name="Rechthoek 1">
            <a:extLst>
              <a:ext uri="{FF2B5EF4-FFF2-40B4-BE49-F238E27FC236}">
                <a16:creationId xmlns:a16="http://schemas.microsoft.com/office/drawing/2014/main" id="{DEB3F29E-94C5-432A-9036-FB602BDB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22" y="518697"/>
            <a:ext cx="602132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/>
            <a:r>
              <a:rPr lang="nl-NL" sz="2100">
                <a:solidFill>
                  <a:prstClr val="black"/>
                </a:solidFill>
                <a:latin typeface="Calibri" pitchFamily="34" charset="0"/>
              </a:rPr>
              <a:t>2122_DCV_ LA1_De community in beeld 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64C0D06-1E7F-4F9E-AC66-96F7E7CFDC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467561" y="1071925"/>
            <a:ext cx="284812" cy="39241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579B766-5EC8-4347-8FBF-A9DC21D77A6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040" y="2396250"/>
            <a:ext cx="278754" cy="34017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02E6570-E4D3-4F36-9848-4A0A81D9917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61" y="3710893"/>
            <a:ext cx="284812" cy="44526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71060C8-A35B-4663-9AD1-5F92CE92F1F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77007" y="1111610"/>
            <a:ext cx="375078" cy="25573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AFDE859-4CEE-43C2-89DC-D60B750C723D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2728" y="3288396"/>
            <a:ext cx="289359" cy="28120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2805CD2-0421-4B91-AD3A-45A1210E1A5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4819868" y="2686822"/>
            <a:ext cx="289359" cy="279794"/>
          </a:xfrm>
          <a:prstGeom prst="rect">
            <a:avLst/>
          </a:prstGeom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0360DF73-E1A2-4A31-A987-3E272A741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167" y="3974865"/>
            <a:ext cx="3602529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defTabSz="685800">
              <a:defRPr/>
            </a:pPr>
            <a:r>
              <a:rPr lang="nl-NL" sz="900" b="1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Leerpad</a:t>
            </a:r>
            <a:endParaRPr lang="nl-NL" sz="9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nl-NL" sz="900">
                <a:latin typeface="Calibri" panose="020F0502020204030204"/>
                <a:ea typeface="Calibri" pitchFamily="34" charset="0"/>
                <a:cs typeface="Arial" charset="0"/>
              </a:rPr>
              <a:t>Onderzoek via desk- en fieldresearch voor en met wie je aan de slag gaat en hoe de organisatie in elkaar zit. Denk aan missie, visie, doelen, organisatievorm, activiteiten, financiën etc. 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nl-NL" sz="900">
                <a:latin typeface="Calibri" panose="020F0502020204030204"/>
                <a:ea typeface="Calibri" pitchFamily="34" charset="0"/>
                <a:cs typeface="Arial" charset="0"/>
              </a:rPr>
              <a:t>Beschrijf de huidige leden van de community aan de hand van zijn/haar kenmerken, drijfveren etc.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nl-NL" sz="900">
                <a:latin typeface="Calibri" panose="020F0502020204030204"/>
                <a:ea typeface="Calibri" pitchFamily="34" charset="0"/>
                <a:cs typeface="Arial" charset="0"/>
              </a:rPr>
              <a:t>Inventariseer welke thema’s binnen de community actueel zijn de verdiep je hierin door op zoek te gaan naar achtergrondinformatie.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nl-NL" sz="900">
                <a:latin typeface="Calibri" panose="020F0502020204030204"/>
                <a:ea typeface="Calibri" pitchFamily="34" charset="0"/>
                <a:cs typeface="Arial" charset="0"/>
              </a:rPr>
              <a:t>Wat zijn de toekomstplannen voor de community. 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nl-NL" sz="900">
                <a:latin typeface="Calibri" panose="020F0502020204030204"/>
                <a:ea typeface="Calibri" pitchFamily="34" charset="0"/>
                <a:cs typeface="Arial" charset="0"/>
              </a:rPr>
              <a:t>Verwerk de verzamelde informatie en maak een keuze; wat is belangrijk. Beslis wat in tekst en wat in beeld kan, zoek hierin naar een balans.</a:t>
            </a:r>
          </a:p>
          <a:p>
            <a:pPr marL="171450" indent="-171450" defTabSz="685800">
              <a:buFont typeface="Arial" panose="020B0604020202020204" pitchFamily="34" charset="0"/>
              <a:buChar char="•"/>
              <a:defRPr/>
            </a:pPr>
            <a:r>
              <a:rPr lang="nl-NL" sz="900">
                <a:latin typeface="Calibri" panose="020F0502020204030204"/>
                <a:ea typeface="Calibri" pitchFamily="34" charset="0"/>
                <a:cs typeface="Arial" charset="0"/>
              </a:rPr>
              <a:t>Zet dat om in een visualisatie waarin de leden zich herkennen en potentiële leden een goed beeld krijgen van de community.</a:t>
            </a:r>
            <a:endParaRPr lang="nl-NL" sz="825">
              <a:solidFill>
                <a:prstClr val="black"/>
              </a:solidFill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062B89-D718-4D1E-BF95-821E49DB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297" y="3247823"/>
            <a:ext cx="362318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defTabSz="685800">
              <a:defRPr/>
            </a:pPr>
            <a:r>
              <a:rPr lang="nl-NL" sz="9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defTabSz="685800">
              <a:defRPr/>
            </a:pPr>
            <a:r>
              <a:rPr lang="nl-NL" sz="900">
                <a:latin typeface="Arial" panose="020B0604020202020204" pitchFamily="34" charset="0"/>
                <a:cs typeface="Arial" panose="020B0604020202020204" pitchFamily="34" charset="0"/>
              </a:rPr>
              <a:t>Wikiwijs</a:t>
            </a:r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5B15905F-D59A-4FAB-8D7B-1A94437F5E4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9753323">
            <a:off x="4882774" y="4051896"/>
            <a:ext cx="2461124" cy="1772890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1C993487-15AD-4C99-AB27-465CDAFDCD9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65442">
            <a:off x="7057784" y="4164511"/>
            <a:ext cx="1736713" cy="12422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477842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411095-BFFD-4F82-B8B1-1DF1E0B65F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9C46EF-9302-43BB-A0BF-8ADFA4D0A2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4D5FAC-0507-4248-AA74-F5AC830C1590}">
  <ds:schemaRefs>
    <ds:schemaRef ds:uri="2c4f0c93-2979-4f27-aab2-70de95932352"/>
    <ds:schemaRef ds:uri="c6f82ce1-f6df-49a5-8b49-cf8409a27a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Macintosh PowerPoint</Application>
  <PresentationFormat>Diavoorstelling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nathalie keunen</cp:lastModifiedBy>
  <cp:revision>1</cp:revision>
  <cp:lastPrinted>2014-09-03T06:23:20Z</cp:lastPrinted>
  <dcterms:created xsi:type="dcterms:W3CDTF">2014-08-31T07:53:19Z</dcterms:created>
  <dcterms:modified xsi:type="dcterms:W3CDTF">2022-02-08T15:07:02Z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