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ACC314-8E09-424B-8100-78E0C19FC360}" v="36" dt="2022-02-02T15:04:32.0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1"/>
    <p:restoredTop sz="94584"/>
  </p:normalViewPr>
  <p:slideViewPr>
    <p:cSldViewPr snapToGrid="0">
      <p:cViewPr varScale="1">
        <p:scale>
          <a:sx n="79" d="100"/>
          <a:sy n="79" d="100"/>
        </p:scale>
        <p:origin x="208" y="2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08-02-2022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E177D4-EE84-4C90-BD68-2CD7B4E46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9B1F18C-3DA8-4478-ACD1-7E0DE0C56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A08416-A6BC-417F-B170-DCC30CE3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08-02-2022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64A811-8D3F-4370-A41F-BD1B0FB43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29A954-A09E-4352-8495-9F7FB192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3617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B64B6F-DAF3-44F1-BBA7-55C9AE6E0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BEB3636-5FE8-41B9-BD96-A9B098737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A75EAA-CD87-4F7F-9D10-A3F68EC38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08-02-2022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DDB38A-7FC8-45DC-9466-14B4C33CC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8A7CF0-2C0B-44BD-A0F0-859251AAA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727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DE6765C-E461-4E26-809A-0480AD696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F067D86-E9D3-4400-A976-785937758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3589FF-2F34-44C3-A672-73A2FE98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08-02-2022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17837D-61A8-4FC7-8175-C5EAF2F8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0D5365-1D8A-4B72-A7FC-15AD7765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675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A8983-4614-41BE-89AF-63523C6F6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321D42-5105-4333-BE18-82A5DA6B3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CA1699-D6BA-4F9A-89D8-A1DD9EDB2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08-02-2022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221984-7732-4023-82B3-96F21BAE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EFB037-56D7-4505-96EA-A47C0BE49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1744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B22DA-5169-4AC8-A2EC-2BD778A02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99D8C7D-B5CC-4D4D-94B7-9FC3E420F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60E10F-7581-4128-98BC-A2581C4B2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08-02-2022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C31962-AC35-4B43-BE51-5C666B3F2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F350E9-D46D-47A2-AB8A-C2085FD5E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5949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E5D0B-2FBB-410D-A476-988DA6E12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929C77-539F-4A13-9990-8DA710522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4E9D67F-DF4B-42E9-8C0F-F7340826F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AA6C484-8AB6-494A-B61A-E603D7328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08-02-2022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C8C9B3-ED26-4817-A170-CA5D188E3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DD5B14-6CEA-40D9-BCA3-54D495BFC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7916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2BB5C2-9FA2-49D2-9763-088B4D45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1BD803C-21AB-41D0-9F5E-BBC103847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B00A2E-757B-471C-9A50-846B718AF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5DA5EC3-D859-4195-9DC3-5D904882D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23DBD04-7540-4CD6-9784-F1E5B03DF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F0FB006-B174-4576-86A2-9113B67E4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08-02-2022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779C61B-FB26-45E9-A889-615B7073C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0EFF803-53A6-494D-ABC0-79EBDC2E3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9780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F517C5-8F4E-481E-AD28-B8804FAD1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297238C-94DB-4EE1-89D5-341E65F7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08-02-2022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D5D70B3-F599-46D4-8EB1-32F64A6BA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D17500-6077-4B3C-8A09-1EF8525CE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2412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C758E10-351A-4D5E-B860-DCE5FF23A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08-02-2022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85B1713-8266-43E4-AA3D-D7AFEDF50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94376F3-AEF1-48F6-AD01-426A73C15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9331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99ADAC-08D2-4642-A113-FACA5C777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7C9EEE-717F-4941-BB07-0536854DC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97B907-848A-4412-8188-CB596629F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7EFD6DB-8DAE-4BF3-AD4B-B09266BA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08-02-2022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1652044-7946-4C59-AA36-94480516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C0A9E0-50D1-4ED5-9DF0-DAD2A42B2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4459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C999ED-3313-44D4-BD53-DAC8A630D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5F665B4-C8EF-48AF-A55C-3866D6F9DB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9D5D79E-CAC7-4956-B4B5-225BCB942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BF2DB8-55EE-4631-A380-F451169F5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08-02-2022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3BFEA6-4569-4143-AB1F-F399B2C5F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9E87D1-EAF9-4449-B985-25ED6AA64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225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EE562DE-2D6E-4CC4-8E9C-442192EF4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26D4FB-8957-4840-8D29-45066E2CA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51CF3A-BF82-4F9E-95AE-BA35659D86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49BE4-8150-4B5C-B350-49695E6DC3AF}" type="datetimeFigureOut">
              <a:rPr lang="nl-NL" smtClean="0"/>
              <a:t>08-02-2022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61653E-BD5D-4A28-917D-5E39E7903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FFEEA7-9DF0-4E75-844F-69ACBA024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6398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50D01361-4BBE-4048-BDBB-11A5763B9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0092" y="1099495"/>
            <a:ext cx="3608603" cy="10618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900" b="1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  <a:br>
              <a:rPr lang="nl-NL" sz="825" b="1">
                <a:solidFill>
                  <a:srgbClr val="0070C0"/>
                </a:solidFill>
                <a:latin typeface="Calibri" panose="020F0502020204030204"/>
                <a:ea typeface="Calibri" pitchFamily="34" charset="0"/>
                <a:cs typeface="Arial" charset="0"/>
              </a:rPr>
            </a:br>
            <a:r>
              <a:rPr lang="nl-NL" sz="900">
                <a:ea typeface="Calibri" pitchFamily="34" charset="0"/>
                <a:cs typeface="Arial" charset="0"/>
              </a:rPr>
              <a:t>Je kunt onderzoeken hoe je community er uit ziet en wie er deel van uit maakt.</a:t>
            </a:r>
          </a:p>
          <a:p>
            <a:r>
              <a:rPr lang="nl-NL" sz="900">
                <a:ea typeface="Calibri" pitchFamily="34" charset="0"/>
                <a:cs typeface="Arial" charset="0"/>
              </a:rPr>
              <a:t>Je kunt de belangrijke thema’s van je community inventariseren en inhoudelijk uitwerken.</a:t>
            </a:r>
          </a:p>
          <a:p>
            <a:r>
              <a:rPr lang="nl-NL" sz="900">
                <a:ea typeface="Calibri" pitchFamily="34" charset="0"/>
                <a:cs typeface="Arial" charset="0"/>
              </a:rPr>
              <a:t>Je kunt het geheel in een digitale visuele weergave inzichtelijk vastleggen. </a:t>
            </a:r>
            <a:endParaRPr lang="nl-NL" sz="900">
              <a:solidFill>
                <a:prstClr val="black"/>
              </a:solidFill>
              <a:latin typeface="Calibri" panose="020F0502020204030204"/>
              <a:ea typeface="Calibri" pitchFamily="34" charset="0"/>
              <a:cs typeface="Arial" charset="0"/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73A6E65-31FC-47E9-BC4E-E39FE1636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608" y="2234011"/>
            <a:ext cx="3617087" cy="16158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defTabSz="685800"/>
            <a:r>
              <a:rPr lang="nl-NL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Leerproduct</a:t>
            </a:r>
          </a:p>
          <a:p>
            <a:pPr defTabSz="685800"/>
            <a:r>
              <a:rPr lang="nl-NL" sz="900">
                <a:solidFill>
                  <a:prstClr val="black"/>
                </a:solidFill>
                <a:latin typeface="Calibri" panose="020F0502020204030204"/>
                <a:ea typeface="Calibri" pitchFamily="34" charset="0"/>
                <a:cs typeface="Arial" charset="0"/>
              </a:rPr>
              <a:t>Dit product bestaat uit een digitale visuele weergave van:</a:t>
            </a:r>
          </a:p>
          <a:p>
            <a:pPr marL="171450" indent="-171450" defTabSz="685800">
              <a:buFont typeface="Arial" panose="020B0604020202020204" pitchFamily="34" charset="0"/>
              <a:buChar char="•"/>
            </a:pPr>
            <a:r>
              <a:rPr lang="nl-NL" sz="900">
                <a:solidFill>
                  <a:prstClr val="black"/>
                </a:solidFill>
                <a:latin typeface="Calibri" panose="020F0502020204030204"/>
                <a:ea typeface="Calibri" pitchFamily="34" charset="0"/>
                <a:cs typeface="Arial" charset="0"/>
              </a:rPr>
              <a:t>De community en zijn organisatie.</a:t>
            </a:r>
          </a:p>
          <a:p>
            <a:pPr marL="171450" indent="-171450" defTabSz="685800">
              <a:buFont typeface="Arial" panose="020B0604020202020204" pitchFamily="34" charset="0"/>
              <a:buChar char="•"/>
            </a:pPr>
            <a:r>
              <a:rPr lang="nl-NL" sz="900">
                <a:solidFill>
                  <a:prstClr val="black"/>
                </a:solidFill>
                <a:latin typeface="Calibri" panose="020F0502020204030204"/>
                <a:ea typeface="Calibri" pitchFamily="34" charset="0"/>
                <a:cs typeface="Arial" charset="0"/>
              </a:rPr>
              <a:t>Een beeld van de huidige deelnemers.</a:t>
            </a:r>
          </a:p>
          <a:p>
            <a:pPr marL="171450" indent="-171450" defTabSz="685800">
              <a:buFont typeface="Arial" panose="020B0604020202020204" pitchFamily="34" charset="0"/>
              <a:buChar char="•"/>
            </a:pPr>
            <a:r>
              <a:rPr lang="nl-NL" sz="900">
                <a:solidFill>
                  <a:prstClr val="black"/>
                </a:solidFill>
                <a:latin typeface="Calibri" panose="020F0502020204030204"/>
                <a:ea typeface="Calibri" pitchFamily="34" charset="0"/>
                <a:cs typeface="Arial" charset="0"/>
              </a:rPr>
              <a:t>Het thema van de community en daarbij behorende achtergrondinformatie. </a:t>
            </a:r>
          </a:p>
          <a:p>
            <a:pPr marL="171450" indent="-171450" defTabSz="685800">
              <a:buFont typeface="Arial" panose="020B0604020202020204" pitchFamily="34" charset="0"/>
              <a:buChar char="•"/>
            </a:pPr>
            <a:r>
              <a:rPr lang="nl-NL" sz="900">
                <a:solidFill>
                  <a:prstClr val="black"/>
                </a:solidFill>
                <a:latin typeface="Calibri" panose="020F0502020204030204"/>
                <a:ea typeface="Calibri" pitchFamily="34" charset="0"/>
                <a:cs typeface="Arial" charset="0"/>
              </a:rPr>
              <a:t>De belangrijkste stakeholders van de community.</a:t>
            </a:r>
          </a:p>
          <a:p>
            <a:pPr marL="171450" indent="-171450" defTabSz="685800">
              <a:buFont typeface="Arial" panose="020B0604020202020204" pitchFamily="34" charset="0"/>
              <a:buChar char="•"/>
            </a:pPr>
            <a:r>
              <a:rPr lang="nl-NL" sz="900">
                <a:solidFill>
                  <a:prstClr val="black"/>
                </a:solidFill>
                <a:latin typeface="Calibri" panose="020F0502020204030204"/>
                <a:ea typeface="Calibri" pitchFamily="34" charset="0"/>
                <a:cs typeface="Arial" charset="0"/>
              </a:rPr>
              <a:t>De toekomstplannen voor de community.</a:t>
            </a:r>
          </a:p>
          <a:p>
            <a:pPr defTabSz="685800"/>
            <a:endParaRPr lang="nl-NL" sz="900">
              <a:solidFill>
                <a:prstClr val="black"/>
              </a:solidFill>
              <a:latin typeface="Calibri" panose="020F0502020204030204"/>
              <a:ea typeface="Calibri" pitchFamily="34" charset="0"/>
              <a:cs typeface="Arial" charset="0"/>
            </a:endParaRPr>
          </a:p>
          <a:p>
            <a:pPr defTabSz="685800"/>
            <a:r>
              <a:rPr lang="nl-NL" sz="900">
                <a:solidFill>
                  <a:prstClr val="black"/>
                </a:solidFill>
                <a:latin typeface="Calibri" panose="020F0502020204030204"/>
                <a:ea typeface="Calibri" pitchFamily="34" charset="0"/>
                <a:cs typeface="Arial" charset="0"/>
              </a:rPr>
              <a:t>De visualisatie heeft een professionele uitstraling en is gemaakt met </a:t>
            </a:r>
            <a:r>
              <a:rPr lang="nl-NL" sz="900" err="1">
                <a:solidFill>
                  <a:prstClr val="black"/>
                </a:solidFill>
                <a:latin typeface="Calibri" panose="020F0502020204030204"/>
                <a:ea typeface="Calibri" pitchFamily="34" charset="0"/>
                <a:cs typeface="Arial" charset="0"/>
              </a:rPr>
              <a:t>Canva</a:t>
            </a:r>
            <a:r>
              <a:rPr lang="nl-NL" sz="900">
                <a:solidFill>
                  <a:prstClr val="black"/>
                </a:solidFill>
                <a:latin typeface="Calibri" panose="020F0502020204030204"/>
                <a:ea typeface="Calibri" pitchFamily="34" charset="0"/>
                <a:cs typeface="Arial" charset="0"/>
              </a:rPr>
              <a:t>, Illustrator of bv. Visme.co  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779B209-F166-4B90-88E4-729EBC6DF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7434" y="1078591"/>
            <a:ext cx="3608602" cy="13388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ctr">
            <a:spAutoFit/>
          </a:bodyPr>
          <a:lstStyle/>
          <a:p>
            <a:pPr defTabSz="685800">
              <a:defRPr/>
            </a:pPr>
            <a:r>
              <a:rPr lang="nl-NL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Samenwerken	</a:t>
            </a:r>
            <a:r>
              <a:rPr lang="nl-NL" sz="825" b="1">
                <a:solidFill>
                  <a:prstClr val="black"/>
                </a:solidFill>
                <a:latin typeface="Calibri" panose="020F0502020204030204"/>
                <a:ea typeface="Calibri" pitchFamily="34" charset="0"/>
                <a:cs typeface="Arial" charset="0"/>
              </a:rPr>
              <a:t>	</a:t>
            </a:r>
            <a:endParaRPr lang="nl-NL" sz="825" b="1">
              <a:solidFill>
                <a:srgbClr val="0070C0"/>
              </a:solidFill>
              <a:latin typeface="Calibri" panose="020F0502020204030204"/>
              <a:ea typeface="Calibri" pitchFamily="34" charset="0"/>
              <a:cs typeface="Arial" charset="0"/>
            </a:endParaRPr>
          </a:p>
          <a:p>
            <a:pPr indent="-128588" defTabSz="6858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900">
                <a:solidFill>
                  <a:prstClr val="black"/>
                </a:solidFill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Dit product maak je alleen. </a:t>
            </a:r>
          </a:p>
          <a:p>
            <a:pPr indent="-128588" defTabSz="6858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900">
                <a:solidFill>
                  <a:prstClr val="black"/>
                </a:solidFill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Lever je product in via Teams.</a:t>
            </a:r>
          </a:p>
          <a:p>
            <a:pPr indent="-128588" defTabSz="6858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900">
                <a:solidFill>
                  <a:prstClr val="black"/>
                </a:solidFill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Je wordt een groepje feedback </a:t>
            </a:r>
            <a:r>
              <a:rPr lang="nl-NL" sz="900" err="1">
                <a:solidFill>
                  <a:prstClr val="black"/>
                </a:solidFill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900">
                <a:solidFill>
                  <a:prstClr val="black"/>
                </a:solidFill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 geplaatst.</a:t>
            </a:r>
          </a:p>
          <a:p>
            <a:pPr indent="-128588" defTabSz="6858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900">
                <a:solidFill>
                  <a:prstClr val="black"/>
                </a:solidFill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Geef feedback op de producten van anderen en ontvang feedback.</a:t>
            </a:r>
          </a:p>
          <a:p>
            <a:pPr indent="-128588" defTabSz="6858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90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Beschrijf in je reflectieverslag hoe je het feedback geven ervaren hebt. </a:t>
            </a:r>
          </a:p>
          <a:p>
            <a:pPr indent="-128588" defTabSz="6858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nl-NL" sz="900">
              <a:solidFill>
                <a:prstClr val="black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>
                <a:latin typeface="Calibri" panose="020F0502020204030204"/>
                <a:cs typeface="Arial"/>
              </a:rPr>
              <a:t>Deadline product: 20-2-2022</a:t>
            </a:r>
            <a:endParaRPr lang="nl-NL" sz="900" b="1">
              <a:solidFill>
                <a:prstClr val="black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Feedback </a:t>
            </a:r>
            <a:r>
              <a:rPr lang="nl-NL" sz="900" err="1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friends</a:t>
            </a:r>
            <a:r>
              <a:rPr lang="nl-NL" sz="90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 bijeenkomst: 25-2 tijdens IBS-lessen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F45D6F9A-6722-488F-91E5-B32B0607B8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1299" y="2647955"/>
            <a:ext cx="362318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defTabSz="685800">
              <a:defRPr/>
            </a:pPr>
            <a:r>
              <a:rPr lang="nl-NL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Bijeenkomsten</a:t>
            </a:r>
          </a:p>
          <a:p>
            <a:pPr marL="128588" indent="-128588" defTabSz="685800">
              <a:buFont typeface="Arial" pitchFamily="34" charset="0"/>
              <a:buChar char="•"/>
              <a:defRPr/>
            </a:pPr>
            <a:r>
              <a:rPr lang="nl-NL" sz="900">
                <a:solidFill>
                  <a:prstClr val="black"/>
                </a:solidFill>
                <a:latin typeface="Calibri" panose="020F0502020204030204"/>
                <a:ea typeface="Calibri" pitchFamily="34" charset="0"/>
                <a:cs typeface="Arial" charset="0"/>
              </a:rPr>
              <a:t>IBS-lessen en Projecturen</a:t>
            </a:r>
          </a:p>
        </p:txBody>
      </p:sp>
      <p:sp>
        <p:nvSpPr>
          <p:cNvPr id="6" name="Rechthoek 1">
            <a:extLst>
              <a:ext uri="{FF2B5EF4-FFF2-40B4-BE49-F238E27FC236}">
                <a16:creationId xmlns:a16="http://schemas.microsoft.com/office/drawing/2014/main" id="{DEB3F29E-94C5-432A-9036-FB602BDBA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522" y="518697"/>
            <a:ext cx="6021326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685800"/>
            <a:r>
              <a:rPr lang="nl-NL" sz="2100">
                <a:solidFill>
                  <a:prstClr val="black"/>
                </a:solidFill>
                <a:latin typeface="Calibri" pitchFamily="34" charset="0"/>
              </a:rPr>
              <a:t>2122_DCV_ LA1_De community in beeld 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664C0D06-1E7F-4F9E-AC66-96F7E7CFDC1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21805" r="10840"/>
          <a:stretch/>
        </p:blipFill>
        <p:spPr>
          <a:xfrm>
            <a:off x="467561" y="1071925"/>
            <a:ext cx="284812" cy="39241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579B766-5EC8-4347-8FBF-A9DC21D77A68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040" y="2396250"/>
            <a:ext cx="278754" cy="340175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F02E6570-E4D3-4F36-9848-4A0A81D99179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7561" y="3710893"/>
            <a:ext cx="284812" cy="445268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771060C8-A35B-4663-9AD1-5F92CE92F1FA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777007" y="1111610"/>
            <a:ext cx="375078" cy="255735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FAFDE859-4CEE-43C2-89DC-D60B750C723D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862728" y="3288396"/>
            <a:ext cx="289359" cy="281208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52805CD2-0421-4B91-AD3A-45A1210E1A57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/>
          <a:srcRect l="17050" t="33024" r="61669" b="30375"/>
          <a:stretch/>
        </p:blipFill>
        <p:spPr>
          <a:xfrm>
            <a:off x="4819868" y="2686822"/>
            <a:ext cx="289359" cy="279794"/>
          </a:xfrm>
          <a:prstGeom prst="rect">
            <a:avLst/>
          </a:prstGeom>
        </p:spPr>
      </p:pic>
      <p:sp>
        <p:nvSpPr>
          <p:cNvPr id="13" name="Rectangle 5">
            <a:extLst>
              <a:ext uri="{FF2B5EF4-FFF2-40B4-BE49-F238E27FC236}">
                <a16:creationId xmlns:a16="http://schemas.microsoft.com/office/drawing/2014/main" id="{0360DF73-E1A2-4A31-A987-3E272A741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167" y="3974865"/>
            <a:ext cx="3602529" cy="2031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 defTabSz="685800">
              <a:defRPr/>
            </a:pPr>
            <a:r>
              <a:rPr lang="nl-NL" sz="900" b="1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Leerpad</a:t>
            </a:r>
            <a:endParaRPr lang="nl-NL" sz="9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nl-NL" sz="900">
                <a:latin typeface="Calibri" panose="020F0502020204030204"/>
                <a:ea typeface="Calibri" pitchFamily="34" charset="0"/>
                <a:cs typeface="Arial" charset="0"/>
              </a:rPr>
              <a:t>Onderzoek via desk- en fieldresearch voor en met wie je aan de slag gaat en hoe de organisatie in elkaar zit. Denk aan missie, visie, doelen, organisatievorm, activiteiten, financiën etc. 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nl-NL" sz="900">
                <a:latin typeface="Calibri" panose="020F0502020204030204"/>
                <a:ea typeface="Calibri" pitchFamily="34" charset="0"/>
                <a:cs typeface="Arial" charset="0"/>
              </a:rPr>
              <a:t>Beschrijf de huidige leden van de community aan de hand van zijn/haar kenmerken, drijfveren etc. 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nl-NL" sz="900">
                <a:latin typeface="Calibri" panose="020F0502020204030204"/>
                <a:ea typeface="Calibri" pitchFamily="34" charset="0"/>
                <a:cs typeface="Arial" charset="0"/>
              </a:rPr>
              <a:t>Inventariseer welke thema’s binnen de community actueel zijn de verdiep je hierin door op zoek te gaan naar achtergrondinformatie.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nl-NL" sz="900">
                <a:latin typeface="Calibri" panose="020F0502020204030204"/>
                <a:ea typeface="Calibri" pitchFamily="34" charset="0"/>
                <a:cs typeface="Arial" charset="0"/>
              </a:rPr>
              <a:t>Wat zijn de toekomstplannen voor de community. 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nl-NL" sz="900">
                <a:latin typeface="Calibri" panose="020F0502020204030204"/>
                <a:ea typeface="Calibri" pitchFamily="34" charset="0"/>
                <a:cs typeface="Arial" charset="0"/>
              </a:rPr>
              <a:t>Verwerk de verzamelde informatie en maak een keuze; wat is belangrijk. Beslis wat in tekst en wat in beeld kan, zoek hierin naar een balans.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nl-NL" sz="900">
                <a:latin typeface="Calibri" panose="020F0502020204030204"/>
                <a:ea typeface="Calibri" pitchFamily="34" charset="0"/>
                <a:cs typeface="Arial" charset="0"/>
              </a:rPr>
              <a:t>Zet dat om in een visualisatie waarin de leden zich herkennen en potentiële leden een goed beeld krijgen van de community.</a:t>
            </a:r>
            <a:endParaRPr lang="nl-NL" sz="825">
              <a:solidFill>
                <a:prstClr val="black"/>
              </a:solidFill>
              <a:latin typeface="Calibri" panose="020F0502020204030204"/>
              <a:ea typeface="Calibri" pitchFamily="34" charset="0"/>
              <a:cs typeface="Arial" charset="0"/>
            </a:endParaRP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97062B89-D718-4D1E-BF95-821E49DB9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1297" y="3247823"/>
            <a:ext cx="3623182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defTabSz="685800">
              <a:defRPr/>
            </a:pPr>
            <a:r>
              <a:rPr lang="nl-NL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Bronnen</a:t>
            </a:r>
          </a:p>
          <a:p>
            <a:pPr defTabSz="685800">
              <a:defRPr/>
            </a:pPr>
            <a:r>
              <a:rPr lang="nl-NL" sz="900">
                <a:latin typeface="Arial" panose="020B0604020202020204" pitchFamily="34" charset="0"/>
                <a:cs typeface="Arial" panose="020B0604020202020204" pitchFamily="34" charset="0"/>
              </a:rPr>
              <a:t>Wikiwijs</a:t>
            </a:r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5B15905F-D59A-4FAB-8D7B-1A94437F5E4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9753323">
            <a:off x="4882774" y="4051896"/>
            <a:ext cx="2461124" cy="1772890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1C993487-15AD-4C99-AB27-465CDAFDCD9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565442">
            <a:off x="7057784" y="4164511"/>
            <a:ext cx="1736713" cy="124224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40477842"/>
      </p:ext>
    </p:extLst>
  </p:cSld>
  <p:clrMapOvr>
    <a:masterClrMapping/>
  </p:clrMapOvr>
</p:sld>
</file>

<file path=ppt/theme/theme1.xml><?xml version="1.0" encoding="utf-8"?>
<a:theme xmlns:a="http://schemas.openxmlformats.org/drawingml/2006/main" name="1_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3" ma:contentTypeDescription="Een nieuw document maken." ma:contentTypeScope="" ma:versionID="bd0271150be9f8e9bec974e355b2f8a7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59377b08247893b8b844217c25199b5d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411095-BFFD-4F82-B8B1-1DF1E0B65F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69C46EF-9302-43BB-A0BF-8ADFA4D0A24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54D5FAC-0507-4248-AA74-F5AC830C1590}">
  <ds:schemaRefs>
    <ds:schemaRef ds:uri="2c4f0c93-2979-4f27-aab2-70de95932352"/>
    <ds:schemaRef ds:uri="c6f82ce1-f6df-49a5-8b49-cf8409a27aa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322</Words>
  <Application>Microsoft Macintosh PowerPoint</Application>
  <PresentationFormat>Diavoorstelling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nathalie keunen</cp:lastModifiedBy>
  <cp:revision>1</cp:revision>
  <cp:lastPrinted>2014-09-03T06:23:20Z</cp:lastPrinted>
  <dcterms:created xsi:type="dcterms:W3CDTF">2014-08-31T07:53:19Z</dcterms:created>
  <dcterms:modified xsi:type="dcterms:W3CDTF">2022-02-08T15:07:02Z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</Properties>
</file>